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8" r:id="rId12"/>
    <p:sldId id="265" r:id="rId13"/>
    <p:sldId id="266" r:id="rId14"/>
    <p:sldId id="292" r:id="rId15"/>
    <p:sldId id="267" r:id="rId16"/>
    <p:sldId id="270" r:id="rId17"/>
    <p:sldId id="293" r:id="rId18"/>
    <p:sldId id="271" r:id="rId19"/>
    <p:sldId id="272" r:id="rId20"/>
    <p:sldId id="274" r:id="rId21"/>
    <p:sldId id="275" r:id="rId22"/>
    <p:sldId id="294" r:id="rId23"/>
    <p:sldId id="276" r:id="rId24"/>
    <p:sldId id="277" r:id="rId25"/>
    <p:sldId id="278" r:id="rId26"/>
    <p:sldId id="279" r:id="rId27"/>
    <p:sldId id="280" r:id="rId28"/>
    <p:sldId id="282" r:id="rId29"/>
    <p:sldId id="295" r:id="rId30"/>
    <p:sldId id="286" r:id="rId31"/>
    <p:sldId id="287" r:id="rId32"/>
    <p:sldId id="288" r:id="rId33"/>
    <p:sldId id="283" r:id="rId34"/>
    <p:sldId id="296" r:id="rId35"/>
    <p:sldId id="284" r:id="rId36"/>
    <p:sldId id="285" r:id="rId37"/>
    <p:sldId id="273" r:id="rId38"/>
    <p:sldId id="289" r:id="rId39"/>
    <p:sldId id="290" r:id="rId40"/>
    <p:sldId id="291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0041044-CF92-844E-B40A-F3D6FE6052E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8EE4363-945B-1443-8DD1-B8806D56EF4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21-05-23 at 09.2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220"/>
            <a:ext cx="9144000" cy="51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3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2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133"/>
            <a:ext cx="9144000" cy="51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28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873"/>
            <a:ext cx="9144000" cy="51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2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21-05-23 at 09.2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161"/>
            <a:ext cx="9144000" cy="51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8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29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93"/>
            <a:ext cx="9144000" cy="5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4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1-05-23 at 09.29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93"/>
            <a:ext cx="9144000" cy="5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6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3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596"/>
            <a:ext cx="9144000" cy="51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9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3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503"/>
            <a:ext cx="9144000" cy="51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7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1-05-23 at 09.3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93"/>
            <a:ext cx="9144000" cy="5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1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33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93"/>
            <a:ext cx="9144000" cy="5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5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3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447"/>
            <a:ext cx="9144000" cy="515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2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133"/>
            <a:ext cx="9144000" cy="51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93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1-05-23 at 09.3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503"/>
            <a:ext cx="9144000" cy="51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6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34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319"/>
            <a:ext cx="9144000" cy="51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63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1-05-23 at 09.3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596"/>
            <a:ext cx="9144000" cy="51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0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35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73"/>
            <a:ext cx="9144000" cy="51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9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3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503"/>
            <a:ext cx="9144000" cy="51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56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3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786"/>
            <a:ext cx="9144000" cy="51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4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42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351"/>
            <a:ext cx="9144000" cy="51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7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1-05-23 at 09.3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93"/>
            <a:ext cx="9144000" cy="5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35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40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75"/>
            <a:ext cx="9144000" cy="51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7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1-05-23 at 09.46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319"/>
            <a:ext cx="9144000" cy="51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5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2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413"/>
            <a:ext cx="9144000" cy="51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1-05-23 at 09.48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73"/>
            <a:ext cx="9144000" cy="51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68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48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413"/>
            <a:ext cx="9144000" cy="51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82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48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161"/>
            <a:ext cx="9144000" cy="51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49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069"/>
            <a:ext cx="9144000" cy="51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8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1-05-23 at 09.49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069"/>
            <a:ext cx="9144000" cy="51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90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5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786"/>
            <a:ext cx="9144000" cy="51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88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51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786"/>
            <a:ext cx="9144000" cy="51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73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52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447"/>
            <a:ext cx="9144000" cy="515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8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1-05-23 at 09.5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4" y="855000"/>
            <a:ext cx="9169408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3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1-05-23 at 09.17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161"/>
            <a:ext cx="9144000" cy="51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0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21-05-23 at 09.21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93"/>
            <a:ext cx="9144000" cy="5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0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21-05-23 at 09.1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73"/>
            <a:ext cx="9144000" cy="51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22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413"/>
            <a:ext cx="9144000" cy="51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21-05-23 at 09.2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049"/>
            <a:ext cx="9144000" cy="51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4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23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93"/>
            <a:ext cx="9144000" cy="5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7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26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672"/>
            <a:ext cx="9144000" cy="51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7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1-05-23 at 09.27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069"/>
            <a:ext cx="9144000" cy="51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46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93</TotalTime>
  <Words>0</Words>
  <Application>Microsoft Macintosh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MacBookPro</dc:creator>
  <cp:lastModifiedBy>MacBookPro</cp:lastModifiedBy>
  <cp:revision>9</cp:revision>
  <dcterms:created xsi:type="dcterms:W3CDTF">2021-05-23T01:32:42Z</dcterms:created>
  <dcterms:modified xsi:type="dcterms:W3CDTF">2021-05-23T03:11:53Z</dcterms:modified>
</cp:coreProperties>
</file>